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756E00-EFC1-7CB7-D262-94383FA5E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98E70FA-E15F-C8C2-3905-8BCDA3B1F9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2F797A-666E-3373-8370-3CC504852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D6607-9CC4-4356-BEDF-0C1DC75D6F90}" type="datetimeFigureOut">
              <a:rPr lang="fr-FR" smtClean="0"/>
              <a:t>31/08/2026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00524E-F00A-0812-1E6B-C2F47492B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29C3F0-CDBA-8ABE-5C5B-DCB7BD7DD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96C5-D5DD-4247-BE6B-BD8B6FF096B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4832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728673-045B-31F9-04E5-038DA0902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41EF22-B3DD-D3A9-55EC-A94BE2DEA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11FEC0-DEAE-6A66-8318-09464505D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D6607-9CC4-4356-BEDF-0C1DC75D6F90}" type="datetimeFigureOut">
              <a:rPr lang="fr-FR" smtClean="0"/>
              <a:t>31/08/2026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7D42DC-BD4A-2089-3B23-C02B57D32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1CFFB9-1357-30EB-0C91-BD0CB6799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96C5-D5DD-4247-BE6B-BD8B6FF096B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377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4B2505-48C2-E6EF-D927-58B4F953B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BD1AE0-C3C8-DFBB-3257-7BF654EBD0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D3338F-ECFB-6633-F78D-3F1D03DE5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D6607-9CC4-4356-BEDF-0C1DC75D6F90}" type="datetimeFigureOut">
              <a:rPr lang="fr-FR" smtClean="0"/>
              <a:t>31/08/2026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5ED3CE-918D-2199-3CDB-91D60067F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037CEC-5ECC-2E20-FFB9-7B9B0E507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96C5-D5DD-4247-BE6B-BD8B6FF096B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322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E58C38-292C-B1B7-54F0-175FA37CA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DD6D1A-1663-6124-6CEE-AE8302AB56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7153748-E6D9-9553-F423-995332C5D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6029DA-4056-9CD2-9760-6D227B19C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D6607-9CC4-4356-BEDF-0C1DC75D6F90}" type="datetimeFigureOut">
              <a:rPr lang="fr-FR" smtClean="0"/>
              <a:t>31/08/2026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3F83B32-1052-F26E-D436-537A8F467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D71891-B0A5-73A0-C525-0DE5B81D0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96C5-D5DD-4247-BE6B-BD8B6FF096B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86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AE3EC-4BF6-D89C-5F4A-DB56DB0B4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DE2ACB-DFA6-0A1C-BD13-0D9527D0D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1E4C80-0680-D76B-A3C1-1250B29633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0FA93DF-127E-A92C-DEE4-E6E6D6FDB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FB489AE-D683-3D8F-A4E3-4084A34839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7D46BED-55B4-6C98-E23D-74439E480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D6607-9CC4-4356-BEDF-0C1DC75D6F90}" type="datetimeFigureOut">
              <a:rPr lang="fr-FR" smtClean="0"/>
              <a:t>31/08/2026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6B6EAF8-FF3E-87B1-94D0-50B198702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5D0191F-ADBB-3A01-8E2A-E15B7DA26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96C5-D5DD-4247-BE6B-BD8B6FF096B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8068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F54FA3-5CC6-753F-F68A-0FEC6F43B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8483C03-63FB-2A30-AF71-B095CA081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D6607-9CC4-4356-BEDF-0C1DC75D6F90}" type="datetimeFigureOut">
              <a:rPr lang="fr-FR" smtClean="0"/>
              <a:t>31/08/2026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3263525-0552-93A6-8A6A-41DF0072E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B6F30A5-A357-8EF5-B12C-C7AC7C33B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96C5-D5DD-4247-BE6B-BD8B6FF096B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617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A604C9D-6CA0-E92A-1F76-ACC65AB3C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D6607-9CC4-4356-BEDF-0C1DC75D6F90}" type="datetimeFigureOut">
              <a:rPr lang="fr-FR" smtClean="0"/>
              <a:t>31/08/2026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39D723C-B3DF-5725-BEF2-E3BAEA022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BECA46-0CCE-E910-4FCA-B1717251A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96C5-D5DD-4247-BE6B-BD8B6FF096B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7504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6B68EA-120A-66D3-EE5A-EC5D94E16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8C832E-4B08-1DB0-3DBE-E28D9C0B2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FBAEF84-0EE1-9E13-66EA-B96C29849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A35E9C2-E1BB-1CEF-2666-9733754C7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D6607-9CC4-4356-BEDF-0C1DC75D6F90}" type="datetimeFigureOut">
              <a:rPr lang="fr-FR" smtClean="0"/>
              <a:t>31/08/2026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A386FD8-A22C-BC04-2936-7DD736EA7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406996-2232-DE04-F6DE-F8E80E156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96C5-D5DD-4247-BE6B-BD8B6FF096B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6057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82025-E664-9C27-FA47-D7744D72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CF2BA43-3FCC-C6E3-DAA2-3FB73D03DC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C710D5-9134-2449-1D01-88A3FF8379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DC0BA0B-9DF2-9C48-E7D8-52FC1E31B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D6607-9CC4-4356-BEDF-0C1DC75D6F90}" type="datetimeFigureOut">
              <a:rPr lang="fr-FR" smtClean="0"/>
              <a:t>31/08/2026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B239FB5-6780-A1B0-418E-C2C6F5D13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4A35DA-D653-8DD9-8D1D-A03C8F933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96C5-D5DD-4247-BE6B-BD8B6FF096B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6840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7F9281-2C1C-5AF1-AA1F-0F001F18B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3D0FF76-B831-99C0-8E2D-35F4E10A2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41E17B-4E81-4E17-E7F2-A0FF757F9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D6607-9CC4-4356-BEDF-0C1DC75D6F90}" type="datetimeFigureOut">
              <a:rPr lang="fr-FR" smtClean="0"/>
              <a:t>31/08/2026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8CE4B1-369E-A4C0-A15E-267813870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D36C6C-A974-3AC5-30EF-61D548D4C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96C5-D5DD-4247-BE6B-BD8B6FF096B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805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492907C-EB36-1B93-EEE9-52DF76F2C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3C1F16A-0E46-C7CA-5559-AA05C7CECA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97D6C1-D134-AB90-6D85-B3E62FBFC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D6607-9CC4-4356-BEDF-0C1DC75D6F90}" type="datetimeFigureOut">
              <a:rPr lang="fr-FR" smtClean="0"/>
              <a:t>31/08/2026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DDBA62-B7C4-E156-2370-627AE2EAA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A259D3-DC92-A4EF-4ABB-1E9587BF4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96C5-D5DD-4247-BE6B-BD8B6FF096B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8165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8C22606-08F9-56B5-E3D9-99006D1A3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FA73B5-52F5-59DC-7A5A-61C664A78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E3EDD9-14BD-4DC8-199D-25E4BB86C3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D6607-9CC4-4356-BEDF-0C1DC75D6F90}" type="datetimeFigureOut">
              <a:rPr lang="fr-FR" smtClean="0"/>
              <a:t>31/08/2026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497270-2386-577B-29DB-2190BA21F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D9FBCD-3293-05A0-C35D-65FDA5B43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396C5-D5DD-4247-BE6B-BD8B6FF096B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1982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DD0677-1AEC-461B-9272-14134665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HARMONISATION 1A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84DF94-DCBD-4CC9-90D5-E7A820EDB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Module de révisions des outils mathématiques utiles en </a:t>
            </a:r>
            <a:r>
              <a:rPr lang="fr-FR"/>
              <a:t>sciences physiques </a:t>
            </a:r>
            <a:r>
              <a:rPr lang="fr-FR" dirty="0"/>
              <a:t>et en chimie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Evaluation QCM (Bonus à la note de BMPI)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13 séances </a:t>
            </a:r>
          </a:p>
        </p:txBody>
      </p:sp>
    </p:spTree>
    <p:extLst>
      <p:ext uri="{BB962C8B-B14F-4D97-AF65-F5344CB8AC3E}">
        <p14:creationId xmlns:p14="http://schemas.microsoft.com/office/powerpoint/2010/main" val="3508228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F58D6C10-5CBC-6BE5-17E2-319F7D84C1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441" y="270588"/>
            <a:ext cx="9893559" cy="6055567"/>
          </a:xfrm>
        </p:spPr>
        <p:txBody>
          <a:bodyPr>
            <a:noAutofit/>
          </a:bodyPr>
          <a:lstStyle/>
          <a:p>
            <a:pPr lvl="0" algn="l"/>
            <a:r>
              <a:rPr lang="fr-FR" b="1" dirty="0"/>
              <a:t>Les vecteurs </a:t>
            </a:r>
            <a:r>
              <a:rPr lang="fr-FR" dirty="0"/>
              <a:t>: 1.5 séances</a:t>
            </a:r>
          </a:p>
          <a:p>
            <a:pPr lvl="0" algn="l"/>
            <a:r>
              <a:rPr lang="fr-FR" b="1" dirty="0"/>
              <a:t>Trigonométrie</a:t>
            </a:r>
            <a:r>
              <a:rPr lang="fr-FR" dirty="0"/>
              <a:t> : 1 séance</a:t>
            </a:r>
          </a:p>
          <a:p>
            <a:pPr lvl="0" algn="l"/>
            <a:r>
              <a:rPr lang="fr-FR" b="1" dirty="0"/>
              <a:t>Calculs numériques et algébriques </a:t>
            </a:r>
            <a:r>
              <a:rPr lang="fr-FR" dirty="0"/>
              <a:t>:  1 séance</a:t>
            </a:r>
          </a:p>
          <a:p>
            <a:pPr lvl="0" algn="l"/>
            <a:r>
              <a:rPr lang="fr-FR" b="1" dirty="0"/>
              <a:t>Nombres complexes </a:t>
            </a:r>
            <a:r>
              <a:rPr lang="fr-FR" dirty="0"/>
              <a:t>: 2 séances (ces notions sont nouvelles pour les étudiants n'ayant pas pris l'option Maths expertes)</a:t>
            </a:r>
          </a:p>
          <a:p>
            <a:pPr lvl="0" algn="l"/>
            <a:r>
              <a:rPr lang="fr-FR" b="1" dirty="0"/>
              <a:t>Dérivées, dérivées partielles </a:t>
            </a:r>
            <a:r>
              <a:rPr lang="fr-FR" dirty="0"/>
              <a:t>: 1 séance</a:t>
            </a:r>
          </a:p>
          <a:p>
            <a:pPr lvl="0" algn="l"/>
            <a:r>
              <a:rPr lang="fr-FR" b="1" dirty="0"/>
              <a:t>Primitives et équations différentielles </a:t>
            </a:r>
            <a:r>
              <a:rPr lang="fr-FR" dirty="0"/>
              <a:t>: 2 séances (une séance ordre 1 et une séance ordre 2)</a:t>
            </a:r>
          </a:p>
          <a:p>
            <a:pPr lvl="0" algn="l"/>
            <a:r>
              <a:rPr lang="fr-FR" b="1" dirty="0"/>
              <a:t>Intégrales : </a:t>
            </a:r>
            <a:r>
              <a:rPr lang="fr-FR" dirty="0"/>
              <a:t>1 séance</a:t>
            </a:r>
          </a:p>
          <a:p>
            <a:pPr lvl="0" algn="l"/>
            <a:r>
              <a:rPr lang="fr-FR" b="1" dirty="0"/>
              <a:t>Matrices</a:t>
            </a:r>
            <a:r>
              <a:rPr lang="fr-FR" dirty="0"/>
              <a:t> : 1.5 séances (ces notions sont nouvelles pour les étudiants n'ayant pas pris l'option Maths expertes)</a:t>
            </a:r>
          </a:p>
          <a:p>
            <a:pPr algn="l"/>
            <a:r>
              <a:rPr lang="fr-FR" b="1" dirty="0"/>
              <a:t>1 Séance pour revenir sur les notions selon les besoins du groupe </a:t>
            </a:r>
            <a:r>
              <a:rPr lang="fr-FR" dirty="0"/>
              <a:t>(à convenir avec votre groupe)</a:t>
            </a:r>
          </a:p>
          <a:p>
            <a:pPr algn="l"/>
            <a:r>
              <a:rPr lang="fr-FR" dirty="0"/>
              <a:t>Dernière séance : je propose de travailler sur </a:t>
            </a:r>
            <a:r>
              <a:rPr lang="fr-FR" b="1" dirty="0"/>
              <a:t>l'évaluation de l'an dernier et revenir sur certaines notions si nécessaire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16592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149</Words>
  <Application>Microsoft Office PowerPoint</Application>
  <PresentationFormat>Grand écran</PresentationFormat>
  <Paragraphs>16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HARMONISATION 1A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HARMONISATION 1A</dc:title>
  <dc:creator>CELINE HORY</dc:creator>
  <cp:lastModifiedBy>Celine Decamps</cp:lastModifiedBy>
  <cp:revision>4</cp:revision>
  <dcterms:created xsi:type="dcterms:W3CDTF">2025-08-31T17:19:55Z</dcterms:created>
  <dcterms:modified xsi:type="dcterms:W3CDTF">2026-08-31T10:39:27Z</dcterms:modified>
</cp:coreProperties>
</file>